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56" r:id="rId3"/>
    <p:sldId id="258" r:id="rId4"/>
    <p:sldId id="259" r:id="rId5"/>
    <p:sldId id="266" r:id="rId6"/>
    <p:sldId id="267" r:id="rId7"/>
    <p:sldId id="268" r:id="rId8"/>
    <p:sldId id="269" r:id="rId9"/>
    <p:sldId id="270" r:id="rId10"/>
    <p:sldId id="271" r:id="rId11"/>
    <p:sldId id="272" r:id="rId12"/>
    <p:sldId id="273" r:id="rId13"/>
    <p:sldId id="274" r:id="rId14"/>
    <p:sldId id="275" r:id="rId15"/>
    <p:sldId id="260" r:id="rId16"/>
    <p:sldId id="261" r:id="rId17"/>
    <p:sldId id="262" r:id="rId18"/>
    <p:sldId id="263" r:id="rId19"/>
    <p:sldId id="264" r:id="rId20"/>
    <p:sldId id="265" r:id="rId21"/>
    <p:sldId id="276"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ECEEE"/>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6" d="100"/>
          <a:sy n="76" d="100"/>
        </p:scale>
        <p:origin x="-1194" y="1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Title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n-US" smtClean="0"/>
              <a:t>Click to edit Master title style</a:t>
            </a:r>
            <a:endParaRPr kumimoji="0" lang="en-US"/>
          </a:p>
        </p:txBody>
      </p:sp>
      <p:cxnSp>
        <p:nvCxnSpPr>
          <p:cNvPr id="8" name="Straight Connector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fld id="{1EB80DEF-1B83-4132-AEA9-455992529ED6}" type="datetimeFigureOut">
              <a:rPr lang="en-US" smtClean="0"/>
              <a:t>4/7/2016</a:t>
            </a:fld>
            <a:endParaRPr lang="en-US"/>
          </a:p>
        </p:txBody>
      </p:sp>
      <p:sp>
        <p:nvSpPr>
          <p:cNvPr id="16" name="Slide Number Placeholder 15"/>
          <p:cNvSpPr>
            <a:spLocks noGrp="1"/>
          </p:cNvSpPr>
          <p:nvPr>
            <p:ph type="sldNum" sz="quarter" idx="11"/>
          </p:nvPr>
        </p:nvSpPr>
        <p:spPr/>
        <p:txBody>
          <a:bodyPr/>
          <a:lstStyle/>
          <a:p>
            <a:fld id="{BCA76183-5127-466D-8558-55D761C62B3A}" type="slidenum">
              <a:rPr lang="en-US" smtClean="0"/>
              <a:t>‹#›</a:t>
            </a:fld>
            <a:endParaRPr lang="en-US"/>
          </a:p>
        </p:txBody>
      </p:sp>
      <p:sp>
        <p:nvSpPr>
          <p:cNvPr id="17" name="Footer Placeholder 16"/>
          <p:cNvSpPr>
            <a:spLocks noGrp="1"/>
          </p:cNvSpPr>
          <p:nvPr>
            <p:ph type="ftr" sz="quarter" idx="12"/>
          </p:nvPr>
        </p:nvSpPr>
        <p:spPr/>
        <p:txBody>
          <a:bodyPr/>
          <a:lstStyle/>
          <a:p>
            <a:endParaRPr lang="en-US"/>
          </a:p>
        </p:txBody>
      </p:sp>
    </p:spTree>
  </p:cSld>
  <p:clrMapOvr>
    <a:masterClrMapping/>
  </p:clrMapOvr>
  <p:transition>
    <p:pull dir="d"/>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EB80DEF-1B83-4132-AEA9-455992529ED6}" type="datetimeFigureOut">
              <a:rPr lang="en-US" smtClean="0"/>
              <a:t>4/7/2016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A76183-5127-466D-8558-55D761C62B3A}" type="slidenum">
              <a:rPr lang="en-US" smtClean="0"/>
              <a:t>‹#›</a:t>
            </a:fld>
            <a:endParaRPr lang="en-US"/>
          </a:p>
        </p:txBody>
      </p:sp>
    </p:spTree>
  </p:cSld>
  <p:clrMapOvr>
    <a:masterClrMapping/>
  </p:clrMapOvr>
  <p:transition>
    <p:pull dir="d"/>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EB80DEF-1B83-4132-AEA9-455992529ED6}" type="datetimeFigureOut">
              <a:rPr lang="en-US" smtClean="0"/>
              <a:t>4/7/2016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A76183-5127-466D-8558-55D761C62B3A}" type="slidenum">
              <a:rPr lang="en-US" smtClean="0"/>
              <a:t>‹#›</a:t>
            </a:fld>
            <a:endParaRPr lang="en-US"/>
          </a:p>
        </p:txBody>
      </p:sp>
    </p:spTree>
  </p:cSld>
  <p:clrMapOvr>
    <a:masterClrMapping/>
  </p:clrMapOvr>
  <p:transition>
    <p:pull dir="d"/>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524000"/>
            <a:ext cx="8229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4" name="Date Placeholder 13"/>
          <p:cNvSpPr>
            <a:spLocks noGrp="1"/>
          </p:cNvSpPr>
          <p:nvPr>
            <p:ph type="dt" sz="half" idx="14"/>
          </p:nvPr>
        </p:nvSpPr>
        <p:spPr/>
        <p:txBody>
          <a:bodyPr/>
          <a:lstStyle/>
          <a:p>
            <a:fld id="{1EB80DEF-1B83-4132-AEA9-455992529ED6}" type="datetimeFigureOut">
              <a:rPr lang="en-US" smtClean="0"/>
              <a:t>4/7/2016</a:t>
            </a:fld>
            <a:endParaRPr lang="en-US"/>
          </a:p>
        </p:txBody>
      </p:sp>
      <p:sp>
        <p:nvSpPr>
          <p:cNvPr id="15" name="Slide Number Placeholder 14"/>
          <p:cNvSpPr>
            <a:spLocks noGrp="1"/>
          </p:cNvSpPr>
          <p:nvPr>
            <p:ph type="sldNum" sz="quarter" idx="15"/>
          </p:nvPr>
        </p:nvSpPr>
        <p:spPr/>
        <p:txBody>
          <a:bodyPr/>
          <a:lstStyle>
            <a:lvl1pPr algn="ctr">
              <a:defRPr/>
            </a:lvl1pPr>
          </a:lstStyle>
          <a:p>
            <a:fld id="{BCA76183-5127-466D-8558-55D761C62B3A}" type="slidenum">
              <a:rPr lang="en-US" smtClean="0"/>
              <a:t>‹#›</a:t>
            </a:fld>
            <a:endParaRPr lang="en-US"/>
          </a:p>
        </p:txBody>
      </p:sp>
      <p:sp>
        <p:nvSpPr>
          <p:cNvPr id="16" name="Footer Placeholder 15"/>
          <p:cNvSpPr>
            <a:spLocks noGrp="1"/>
          </p:cNvSpPr>
          <p:nvPr>
            <p:ph type="ftr" sz="quarter" idx="16"/>
          </p:nvPr>
        </p:nvSpPr>
        <p:spPr/>
        <p:txBody>
          <a:bodyPr/>
          <a:lstStyle/>
          <a:p>
            <a:endParaRPr lang="en-US"/>
          </a:p>
        </p:txBody>
      </p:sp>
      <p:sp>
        <p:nvSpPr>
          <p:cNvPr id="17" name="Title 16"/>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masterClrMapping/>
  </p:clrMapOvr>
  <p:transition>
    <p:pull dir="d"/>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EB80DEF-1B83-4132-AEA9-455992529ED6}" type="datetimeFigureOut">
              <a:rPr lang="en-US" smtClean="0"/>
              <a:t>4/7/2016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A76183-5127-466D-8558-55D761C62B3A}" type="slidenum">
              <a:rPr lang="en-US" smtClean="0"/>
              <a:t>‹#›</a:t>
            </a:fld>
            <a:endParaRPr lang="en-US"/>
          </a:p>
        </p:txBody>
      </p:sp>
      <p:sp>
        <p:nvSpPr>
          <p:cNvPr id="2" name="Title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cxnSp>
        <p:nvCxnSpPr>
          <p:cNvPr id="7" name="Straight Connector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transition>
    <p:pull dir="d"/>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EB80DEF-1B83-4132-AEA9-455992529ED6}" type="datetimeFigureOut">
              <a:rPr lang="en-US" smtClean="0"/>
              <a:t>4/7/2016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A76183-5127-466D-8558-55D761C62B3A}" type="slidenum">
              <a:rPr lang="en-US" smtClean="0"/>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11" name="Content Placeholder 10"/>
          <p:cNvSpPr>
            <a:spLocks noGrp="1"/>
          </p:cNvSpPr>
          <p:nvPr>
            <p:ph sz="half" idx="1"/>
          </p:nvPr>
        </p:nvSpPr>
        <p:spPr>
          <a:xfrm>
            <a:off x="457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transition>
    <p:pull dir="d"/>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BCA76183-5127-466D-8558-55D761C62B3A}" type="slidenum">
              <a:rPr lang="en-US" smtClean="0"/>
              <a:t>‹#›</a:t>
            </a:fld>
            <a:endParaRPr lang="en-US"/>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1EB80DEF-1B83-4132-AEA9-455992529ED6}" type="datetimeFigureOut">
              <a:rPr lang="en-US" smtClean="0"/>
              <a:t>4/7/2016</a:t>
            </a:fld>
            <a:endParaRPr lang="en-US"/>
          </a:p>
        </p:txBody>
      </p:sp>
      <p:sp>
        <p:nvSpPr>
          <p:cNvPr id="3" name="Text Placeholder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32" name="Content Placeholder 31"/>
          <p:cNvSpPr>
            <a:spLocks noGrp="1"/>
          </p:cNvSpPr>
          <p:nvPr>
            <p:ph sz="half" idx="2"/>
          </p:nvPr>
        </p:nvSpPr>
        <p:spPr>
          <a:xfrm>
            <a:off x="457200"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4" name="Content Placeholder 33"/>
          <p:cNvSpPr>
            <a:spLocks noGrp="1"/>
          </p:cNvSpPr>
          <p:nvPr>
            <p:ph sz="quarter" idx="4"/>
          </p:nvPr>
        </p:nvSpPr>
        <p:spPr>
          <a:xfrm>
            <a:off x="4649788"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 name="Title 1"/>
          <p:cNvSpPr>
            <a:spLocks noGrp="1"/>
          </p:cNvSpPr>
          <p:nvPr>
            <p:ph type="title"/>
          </p:nvPr>
        </p:nvSpPr>
        <p:spPr>
          <a:xfrm>
            <a:off x="457200" y="155448"/>
            <a:ext cx="8229600" cy="1143000"/>
          </a:xfrm>
        </p:spPr>
        <p:txBody>
          <a:bodyPr anchor="b" anchorCtr="0"/>
          <a:lstStyle>
            <a:lvl1pPr>
              <a:defRPr/>
            </a:lvl1pPr>
          </a:lstStyle>
          <a:p>
            <a:r>
              <a:rPr kumimoji="0" lang="en-US" smtClean="0"/>
              <a:t>Click to edit Master title style</a:t>
            </a:r>
            <a:endParaRPr kumimoji="0" lang="en-US"/>
          </a:p>
        </p:txBody>
      </p:sp>
      <p:sp>
        <p:nvSpPr>
          <p:cNvPr id="12" name="Text Placeholder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cxnSp>
        <p:nvCxnSpPr>
          <p:cNvPr id="10" name="Straight Connector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transition>
    <p:pull dir="d"/>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EB80DEF-1B83-4132-AEA9-455992529ED6}" type="datetimeFigureOut">
              <a:rPr lang="en-US" smtClean="0"/>
              <a:t>4/7/2016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A76183-5127-466D-8558-55D761C62B3A}" type="slidenum">
              <a:rPr lang="en-US" smtClean="0"/>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Tree>
  </p:cSld>
  <p:clrMapOvr>
    <a:masterClrMapping/>
  </p:clrMapOvr>
  <p:transition>
    <p:pull dir="d"/>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B80DEF-1B83-4132-AEA9-455992529ED6}" type="datetimeFigureOut">
              <a:rPr lang="en-US" smtClean="0"/>
              <a:t>4/7/2016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A76183-5127-466D-8558-55D761C62B3A}" type="slidenum">
              <a:rPr lang="en-US" smtClean="0"/>
              <a:t>‹#›</a:t>
            </a:fld>
            <a:endParaRPr lang="en-US"/>
          </a:p>
        </p:txBody>
      </p:sp>
    </p:spTree>
  </p:cSld>
  <p:clrMapOvr>
    <a:masterClrMapping/>
  </p:clrMapOvr>
  <p:transition>
    <p:pull dir="d"/>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457200"/>
            <a:ext cx="62484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 name="Text Placeholder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31" name="Title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8" name="Date Placeholder 7"/>
          <p:cNvSpPr>
            <a:spLocks noGrp="1"/>
          </p:cNvSpPr>
          <p:nvPr>
            <p:ph type="dt" sz="half" idx="14"/>
          </p:nvPr>
        </p:nvSpPr>
        <p:spPr/>
        <p:txBody>
          <a:bodyPr/>
          <a:lstStyle/>
          <a:p>
            <a:fld id="{1EB80DEF-1B83-4132-AEA9-455992529ED6}" type="datetimeFigureOut">
              <a:rPr lang="en-US" smtClean="0"/>
              <a:t>4/7/2016</a:t>
            </a:fld>
            <a:endParaRPr lang="en-US"/>
          </a:p>
        </p:txBody>
      </p:sp>
      <p:sp>
        <p:nvSpPr>
          <p:cNvPr id="9" name="Slide Number Placeholder 8"/>
          <p:cNvSpPr>
            <a:spLocks noGrp="1"/>
          </p:cNvSpPr>
          <p:nvPr>
            <p:ph type="sldNum" sz="quarter" idx="15"/>
          </p:nvPr>
        </p:nvSpPr>
        <p:spPr/>
        <p:txBody>
          <a:bodyPr/>
          <a:lstStyle/>
          <a:p>
            <a:fld id="{BCA76183-5127-466D-8558-55D761C62B3A}" type="slidenum">
              <a:rPr lang="en-US" smtClean="0"/>
              <a:t>‹#›</a:t>
            </a:fld>
            <a:endParaRPr lang="en-US"/>
          </a:p>
        </p:txBody>
      </p:sp>
      <p:sp>
        <p:nvSpPr>
          <p:cNvPr id="10" name="Footer Placeholder 9"/>
          <p:cNvSpPr>
            <a:spLocks noGrp="1"/>
          </p:cNvSpPr>
          <p:nvPr>
            <p:ph type="ftr" sz="quarter" idx="16"/>
          </p:nvPr>
        </p:nvSpPr>
        <p:spPr/>
        <p:txBody>
          <a:bodyPr/>
          <a:lstStyle/>
          <a:p>
            <a:endParaRPr lang="en-US"/>
          </a:p>
        </p:txBody>
      </p:sp>
    </p:spTree>
  </p:cSld>
  <p:clrMapOvr>
    <a:masterClrMapping/>
  </p:clrMapOvr>
  <p:transition>
    <p:pull dir="d"/>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n-US" smtClean="0"/>
              <a:t>Click icon to add picture</a:t>
            </a:r>
            <a:endParaRPr kumimoji="0" lang="en-US"/>
          </a:p>
        </p:txBody>
      </p:sp>
      <p:sp>
        <p:nvSpPr>
          <p:cNvPr id="4" name="Text Placeholder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p:txBody>
          <a:bodyPr/>
          <a:lstStyle/>
          <a:p>
            <a:fld id="{1EB80DEF-1B83-4132-AEA9-455992529ED6}" type="datetimeFigureOut">
              <a:rPr lang="en-US" smtClean="0"/>
              <a:t>4/7/2016</a:t>
            </a:fld>
            <a:endParaRPr lang="en-US"/>
          </a:p>
        </p:txBody>
      </p:sp>
      <p:sp>
        <p:nvSpPr>
          <p:cNvPr id="9" name="Slide Number Placeholder 8"/>
          <p:cNvSpPr>
            <a:spLocks noGrp="1"/>
          </p:cNvSpPr>
          <p:nvPr>
            <p:ph type="sldNum" sz="quarter" idx="11"/>
          </p:nvPr>
        </p:nvSpPr>
        <p:spPr/>
        <p:txBody>
          <a:bodyPr/>
          <a:lstStyle/>
          <a:p>
            <a:fld id="{BCA76183-5127-466D-8558-55D761C62B3A}" type="slidenum">
              <a:rPr lang="en-US" smtClean="0"/>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transition>
    <p:pull dir="d"/>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1EB80DEF-1B83-4132-AEA9-455992529ED6}" type="datetimeFigureOut">
              <a:rPr lang="en-US" smtClean="0"/>
              <a:t>4/7/2016</a:t>
            </a:fld>
            <a:endParaRPr lang="en-US"/>
          </a:p>
        </p:txBody>
      </p:sp>
      <p:sp>
        <p:nvSpPr>
          <p:cNvPr id="10" name="Footer Placeholder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lang="en-US"/>
          </a:p>
        </p:txBody>
      </p:sp>
      <p:sp>
        <p:nvSpPr>
          <p:cNvPr id="22" name="Slide Number Placeholder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BCA76183-5127-466D-8558-55D761C62B3A}" type="slidenum">
              <a:rPr lang="en-US" smtClean="0"/>
              <a:t>‹#›</a:t>
            </a:fld>
            <a:endParaRPr lang="en-US"/>
          </a:p>
        </p:txBody>
      </p:sp>
      <p:sp>
        <p:nvSpPr>
          <p:cNvPr id="5" name="Title Placeholder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p:pull dir="d"/>
  </p:transition>
  <p:timing>
    <p:tnLst>
      <p:par>
        <p:cTn id="1" dur="indefinite" restart="never" nodeType="tmRoot"/>
      </p:par>
    </p:tnLst>
  </p:timing>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1143000" y="2743200"/>
            <a:ext cx="6400800" cy="1752600"/>
          </a:xfrm>
        </p:spPr>
        <p:txBody>
          <a:bodyPr>
            <a:normAutofit/>
          </a:bodyPr>
          <a:lstStyle/>
          <a:p>
            <a:r>
              <a:rPr lang="en-US" sz="5400" dirty="0" smtClean="0">
                <a:solidFill>
                  <a:schemeClr val="bg1"/>
                </a:solidFill>
                <a:latin typeface="Algerian" pitchFamily="82" charset="0"/>
              </a:rPr>
              <a:t>Presents</a:t>
            </a:r>
            <a:endParaRPr lang="en-US" sz="5400" dirty="0">
              <a:solidFill>
                <a:schemeClr val="bg1"/>
              </a:solidFill>
              <a:latin typeface="Algerian" pitchFamily="82" charset="0"/>
            </a:endParaRPr>
          </a:p>
        </p:txBody>
      </p:sp>
      <p:sp>
        <p:nvSpPr>
          <p:cNvPr id="2" name="Title 1"/>
          <p:cNvSpPr>
            <a:spLocks noGrp="1"/>
          </p:cNvSpPr>
          <p:nvPr>
            <p:ph type="ctrTitle"/>
          </p:nvPr>
        </p:nvSpPr>
        <p:spPr>
          <a:xfrm>
            <a:off x="0" y="533400"/>
            <a:ext cx="8686800" cy="1981200"/>
          </a:xfrm>
        </p:spPr>
        <p:txBody>
          <a:bodyPr>
            <a:normAutofit/>
          </a:bodyPr>
          <a:lstStyle/>
          <a:p>
            <a:r>
              <a:rPr lang="en-US" sz="8000" b="1" i="1" u="sng" dirty="0" smtClean="0">
                <a:solidFill>
                  <a:schemeClr val="bg1"/>
                </a:solidFill>
                <a:latin typeface="Algerian" pitchFamily="82" charset="0"/>
              </a:rPr>
              <a:t>Group 13 </a:t>
            </a:r>
            <a:endParaRPr lang="en-US" sz="8000" b="1" i="1" u="sng" dirty="0">
              <a:solidFill>
                <a:schemeClr val="bg1"/>
              </a:solidFill>
              <a:latin typeface="Algerian" pitchFamily="82" charset="0"/>
            </a:endParaRPr>
          </a:p>
        </p:txBody>
      </p:sp>
    </p:spTree>
  </p:cSld>
  <p:clrMapOvr>
    <a:masterClrMapping/>
  </p:clrMapOvr>
  <p:transition>
    <p:pull dir="d"/>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Search</a:t>
            </a:r>
          </a:p>
          <a:p>
            <a:endParaRPr lang="en-US" dirty="0" smtClean="0"/>
          </a:p>
          <a:p>
            <a:endParaRPr lang="en-US" dirty="0"/>
          </a:p>
        </p:txBody>
      </p:sp>
      <p:sp>
        <p:nvSpPr>
          <p:cNvPr id="2" name="Title 1"/>
          <p:cNvSpPr>
            <a:spLocks noGrp="1"/>
          </p:cNvSpPr>
          <p:nvPr>
            <p:ph type="title"/>
          </p:nvPr>
        </p:nvSpPr>
        <p:spPr/>
        <p:txBody>
          <a:bodyPr/>
          <a:lstStyle/>
          <a:p>
            <a:r>
              <a:rPr lang="en-US" dirty="0" smtClean="0"/>
              <a:t>Modules</a:t>
            </a:r>
            <a:endParaRPr lang="en-US" dirty="0"/>
          </a:p>
        </p:txBody>
      </p:sp>
      <p:pic>
        <p:nvPicPr>
          <p:cNvPr id="4" name="Picture 3"/>
          <p:cNvPicPr/>
          <p:nvPr/>
        </p:nvPicPr>
        <p:blipFill>
          <a:blip r:embed="rId2"/>
          <a:stretch>
            <a:fillRect/>
          </a:stretch>
        </p:blipFill>
        <p:spPr>
          <a:xfrm>
            <a:off x="381000" y="2286000"/>
            <a:ext cx="8534400" cy="4267200"/>
          </a:xfrm>
          <a:prstGeom prst="rect">
            <a:avLst/>
          </a:prstGeom>
        </p:spPr>
      </p:pic>
    </p:spTree>
  </p:cSld>
  <p:clrMapOvr>
    <a:masterClrMapping/>
  </p:clrMapOvr>
  <p:transition>
    <p:pull di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tretch>
            <a:fillRect/>
          </a:stretch>
        </p:blipFill>
        <p:spPr bwMode="auto">
          <a:xfrm>
            <a:off x="609599" y="2133600"/>
            <a:ext cx="7860903" cy="4419600"/>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Modules</a:t>
            </a:r>
            <a:endParaRPr lang="en-US" dirty="0"/>
          </a:p>
        </p:txBody>
      </p:sp>
      <p:sp>
        <p:nvSpPr>
          <p:cNvPr id="5" name="TextBox 4"/>
          <p:cNvSpPr txBox="1"/>
          <p:nvPr/>
        </p:nvSpPr>
        <p:spPr>
          <a:xfrm>
            <a:off x="533400" y="1524000"/>
            <a:ext cx="3570208" cy="584775"/>
          </a:xfrm>
          <a:prstGeom prst="rect">
            <a:avLst/>
          </a:prstGeom>
          <a:noFill/>
        </p:spPr>
        <p:txBody>
          <a:bodyPr wrap="none" rtlCol="0">
            <a:spAutoFit/>
          </a:bodyPr>
          <a:lstStyle/>
          <a:p>
            <a:pPr>
              <a:buFont typeface="Arial" pitchFamily="34" charset="0"/>
              <a:buChar char="•"/>
            </a:pPr>
            <a:r>
              <a:rPr lang="en-US" sz="3200" dirty="0" smtClean="0">
                <a:solidFill>
                  <a:schemeClr val="bg1"/>
                </a:solidFill>
              </a:rPr>
              <a:t>Multiple Cuisines</a:t>
            </a:r>
            <a:endParaRPr lang="en-US" sz="3200" dirty="0">
              <a:solidFill>
                <a:schemeClr val="bg1"/>
              </a:solidFill>
            </a:endParaRPr>
          </a:p>
        </p:txBody>
      </p:sp>
    </p:spTree>
  </p:cSld>
  <p:clrMapOvr>
    <a:masterClrMapping/>
  </p:clrMapOvr>
  <p:transition>
    <p:pull dir="d"/>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Single Cuisine</a:t>
            </a:r>
          </a:p>
          <a:p>
            <a:endParaRPr lang="en-US" dirty="0"/>
          </a:p>
        </p:txBody>
      </p:sp>
      <p:sp>
        <p:nvSpPr>
          <p:cNvPr id="2" name="Title 1"/>
          <p:cNvSpPr>
            <a:spLocks noGrp="1"/>
          </p:cNvSpPr>
          <p:nvPr>
            <p:ph type="title"/>
          </p:nvPr>
        </p:nvSpPr>
        <p:spPr/>
        <p:txBody>
          <a:bodyPr/>
          <a:lstStyle/>
          <a:p>
            <a:r>
              <a:rPr lang="en-US" dirty="0" smtClean="0"/>
              <a:t>Modules</a:t>
            </a:r>
            <a:endParaRPr lang="en-US" dirty="0"/>
          </a:p>
        </p:txBody>
      </p:sp>
      <p:pic>
        <p:nvPicPr>
          <p:cNvPr id="4" name="Picture 3"/>
          <p:cNvPicPr/>
          <p:nvPr/>
        </p:nvPicPr>
        <p:blipFill>
          <a:blip r:embed="rId2"/>
          <a:stretch>
            <a:fillRect/>
          </a:stretch>
        </p:blipFill>
        <p:spPr>
          <a:xfrm>
            <a:off x="609600" y="2286000"/>
            <a:ext cx="7924800" cy="4191000"/>
          </a:xfrm>
          <a:prstGeom prst="rect">
            <a:avLst/>
          </a:prstGeom>
        </p:spPr>
      </p:pic>
    </p:spTree>
  </p:cSld>
  <p:clrMapOvr>
    <a:masterClrMapping/>
  </p:clrMapOvr>
  <p:transition>
    <p:pull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Today’s Special</a:t>
            </a:r>
          </a:p>
          <a:p>
            <a:endParaRPr lang="en-US" dirty="0"/>
          </a:p>
        </p:txBody>
      </p:sp>
      <p:sp>
        <p:nvSpPr>
          <p:cNvPr id="2" name="Title 1"/>
          <p:cNvSpPr>
            <a:spLocks noGrp="1"/>
          </p:cNvSpPr>
          <p:nvPr>
            <p:ph type="title"/>
          </p:nvPr>
        </p:nvSpPr>
        <p:spPr/>
        <p:txBody>
          <a:bodyPr/>
          <a:lstStyle/>
          <a:p>
            <a:r>
              <a:rPr lang="en-US" dirty="0" smtClean="0"/>
              <a:t>Modules</a:t>
            </a:r>
            <a:endParaRPr lang="en-US" dirty="0"/>
          </a:p>
        </p:txBody>
      </p:sp>
      <p:pic>
        <p:nvPicPr>
          <p:cNvPr id="4" name="Picture 3"/>
          <p:cNvPicPr/>
          <p:nvPr/>
        </p:nvPicPr>
        <p:blipFill>
          <a:blip r:embed="rId2"/>
          <a:stretch>
            <a:fillRect/>
          </a:stretch>
        </p:blipFill>
        <p:spPr>
          <a:xfrm>
            <a:off x="381000" y="2133600"/>
            <a:ext cx="8458200" cy="4419600"/>
          </a:xfrm>
          <a:prstGeom prst="rect">
            <a:avLst/>
          </a:prstGeom>
        </p:spPr>
      </p:pic>
    </p:spTree>
  </p:cSld>
  <p:clrMapOvr>
    <a:masterClrMapping/>
  </p:clrMapOvr>
  <p:transition>
    <p:pull dir="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Add Recipe</a:t>
            </a:r>
          </a:p>
          <a:p>
            <a:endParaRPr lang="en-US" dirty="0"/>
          </a:p>
        </p:txBody>
      </p:sp>
      <p:sp>
        <p:nvSpPr>
          <p:cNvPr id="2" name="Title 1"/>
          <p:cNvSpPr>
            <a:spLocks noGrp="1"/>
          </p:cNvSpPr>
          <p:nvPr>
            <p:ph type="title"/>
          </p:nvPr>
        </p:nvSpPr>
        <p:spPr/>
        <p:txBody>
          <a:bodyPr/>
          <a:lstStyle/>
          <a:p>
            <a:r>
              <a:rPr lang="en-US" dirty="0" smtClean="0"/>
              <a:t>Modules</a:t>
            </a:r>
            <a:endParaRPr lang="en-US" dirty="0"/>
          </a:p>
        </p:txBody>
      </p:sp>
      <p:pic>
        <p:nvPicPr>
          <p:cNvPr id="4" name="Picture 3"/>
          <p:cNvPicPr/>
          <p:nvPr/>
        </p:nvPicPr>
        <p:blipFill>
          <a:blip r:embed="rId2"/>
          <a:stretch>
            <a:fillRect/>
          </a:stretch>
        </p:blipFill>
        <p:spPr>
          <a:xfrm>
            <a:off x="381000" y="2209800"/>
            <a:ext cx="8458200" cy="4343400"/>
          </a:xfrm>
          <a:prstGeom prst="rect">
            <a:avLst/>
          </a:prstGeom>
        </p:spPr>
      </p:pic>
    </p:spTree>
  </p:cSld>
  <p:clrMapOvr>
    <a:masterClrMapping/>
  </p:clrMapOvr>
  <p:transition>
    <p:pull dir="d"/>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IN" dirty="0" smtClean="0">
                <a:solidFill>
                  <a:schemeClr val="bg1"/>
                </a:solidFill>
              </a:rPr>
              <a:t>This </a:t>
            </a:r>
            <a:r>
              <a:rPr lang="en-IN" dirty="0">
                <a:solidFill>
                  <a:schemeClr val="bg1"/>
                </a:solidFill>
              </a:rPr>
              <a:t>project has a login page which allows only the registered user to login and thereby preventing unauthorized access.</a:t>
            </a:r>
            <a:endParaRPr lang="en-US" dirty="0">
              <a:solidFill>
                <a:schemeClr val="bg1"/>
              </a:solidFill>
            </a:endParaRPr>
          </a:p>
          <a:p>
            <a:pPr lvl="0"/>
            <a:r>
              <a:rPr lang="en-IN" dirty="0">
                <a:solidFill>
                  <a:schemeClr val="bg1"/>
                </a:solidFill>
              </a:rPr>
              <a:t>This website can be used to view the recipes of all categories.</a:t>
            </a:r>
            <a:endParaRPr lang="en-US" dirty="0">
              <a:solidFill>
                <a:schemeClr val="bg1"/>
              </a:solidFill>
            </a:endParaRPr>
          </a:p>
          <a:p>
            <a:pPr lvl="0"/>
            <a:r>
              <a:rPr lang="en-IN" dirty="0">
                <a:solidFill>
                  <a:schemeClr val="bg1"/>
                </a:solidFill>
              </a:rPr>
              <a:t>This innovative project allows users to share their recipes on the website as well as can share their reviews on particular recipes or rate that particular recipe.</a:t>
            </a:r>
            <a:endParaRPr lang="en-US" dirty="0">
              <a:solidFill>
                <a:schemeClr val="bg1"/>
              </a:solidFill>
            </a:endParaRPr>
          </a:p>
          <a:p>
            <a:pPr lvl="0"/>
            <a:r>
              <a:rPr lang="en-IN" dirty="0">
                <a:solidFill>
                  <a:schemeClr val="bg1"/>
                </a:solidFill>
              </a:rPr>
              <a:t>This project also consists of toolbox which contains ingredient convertor and language translation.</a:t>
            </a:r>
            <a:endParaRPr lang="en-US" dirty="0">
              <a:solidFill>
                <a:schemeClr val="bg1"/>
              </a:solidFill>
            </a:endParaRPr>
          </a:p>
          <a:p>
            <a:endParaRPr lang="en-US" dirty="0"/>
          </a:p>
        </p:txBody>
      </p:sp>
      <p:sp>
        <p:nvSpPr>
          <p:cNvPr id="2" name="Title 1"/>
          <p:cNvSpPr>
            <a:spLocks noGrp="1"/>
          </p:cNvSpPr>
          <p:nvPr>
            <p:ph type="title"/>
          </p:nvPr>
        </p:nvSpPr>
        <p:spPr/>
        <p:txBody>
          <a:bodyPr/>
          <a:lstStyle/>
          <a:p>
            <a:r>
              <a:rPr lang="en-US" dirty="0" smtClean="0"/>
              <a:t>Advantages</a:t>
            </a:r>
            <a:endParaRPr lang="en-US" dirty="0"/>
          </a:p>
        </p:txBody>
      </p:sp>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524000"/>
            <a:ext cx="8229600" cy="4709160"/>
          </a:xfrm>
        </p:spPr>
        <p:txBody>
          <a:bodyPr/>
          <a:lstStyle/>
          <a:p>
            <a:pPr lvl="0">
              <a:buFont typeface="Wingdings" pitchFamily="2" charset="2"/>
              <a:buChar char="§"/>
            </a:pPr>
            <a:r>
              <a:rPr lang="en-IN" dirty="0">
                <a:solidFill>
                  <a:schemeClr val="bg1"/>
                </a:solidFill>
              </a:rPr>
              <a:t>The user will not be able to access the website without the internet connection</a:t>
            </a:r>
            <a:r>
              <a:rPr lang="en-IN" dirty="0" smtClean="0">
                <a:solidFill>
                  <a:schemeClr val="bg1"/>
                </a:solidFill>
              </a:rPr>
              <a:t>.</a:t>
            </a:r>
            <a:endParaRPr lang="en-US" dirty="0">
              <a:solidFill>
                <a:schemeClr val="bg1"/>
              </a:solidFill>
            </a:endParaRPr>
          </a:p>
          <a:p>
            <a:pPr lvl="0"/>
            <a:r>
              <a:rPr lang="en-IN" dirty="0">
                <a:solidFill>
                  <a:schemeClr val="bg1"/>
                </a:solidFill>
              </a:rPr>
              <a:t>The website currently does not support video assistance.</a:t>
            </a:r>
            <a:endParaRPr lang="en-US" dirty="0">
              <a:solidFill>
                <a:schemeClr val="bg1"/>
              </a:solidFill>
            </a:endParaRPr>
          </a:p>
          <a:p>
            <a:pPr>
              <a:buNone/>
            </a:pPr>
            <a:endParaRPr lang="en-US" dirty="0"/>
          </a:p>
        </p:txBody>
      </p:sp>
      <p:sp>
        <p:nvSpPr>
          <p:cNvPr id="2" name="Title 1"/>
          <p:cNvSpPr>
            <a:spLocks noGrp="1"/>
          </p:cNvSpPr>
          <p:nvPr>
            <p:ph type="title"/>
          </p:nvPr>
        </p:nvSpPr>
        <p:spPr/>
        <p:txBody>
          <a:bodyPr/>
          <a:lstStyle/>
          <a:p>
            <a:r>
              <a:rPr lang="en-US" dirty="0" smtClean="0"/>
              <a:t>Disadvantages</a:t>
            </a:r>
            <a:endParaRPr lang="en-US" dirty="0"/>
          </a:p>
        </p:txBody>
      </p:sp>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lvl="0"/>
            <a:r>
              <a:rPr lang="en-IN" dirty="0">
                <a:solidFill>
                  <a:schemeClr val="bg1"/>
                </a:solidFill>
              </a:rPr>
              <a:t>The website can be proved to be very beneficial for food lovers and for those who keep on trying new dishes daily where they can upload the recipe of what they have made and can also their experiences.</a:t>
            </a:r>
            <a:endParaRPr lang="en-US" dirty="0">
              <a:solidFill>
                <a:schemeClr val="bg1"/>
              </a:solidFill>
            </a:endParaRPr>
          </a:p>
          <a:p>
            <a:pPr lvl="0"/>
            <a:r>
              <a:rPr lang="en-IN" dirty="0">
                <a:solidFill>
                  <a:schemeClr val="bg1"/>
                </a:solidFill>
              </a:rPr>
              <a:t>This website can also be referred by the beginners who wish to make their careers in hotel management or any other course related to cooking.</a:t>
            </a:r>
            <a:endParaRPr lang="en-US" dirty="0">
              <a:solidFill>
                <a:schemeClr val="bg1"/>
              </a:solidFill>
            </a:endParaRPr>
          </a:p>
          <a:p>
            <a:pPr lvl="0"/>
            <a:r>
              <a:rPr lang="en-IN" dirty="0">
                <a:solidFill>
                  <a:schemeClr val="bg1"/>
                </a:solidFill>
              </a:rPr>
              <a:t>This website can also be used to cook anything possible from left over ingredients.</a:t>
            </a:r>
            <a:endParaRPr lang="en-US" dirty="0">
              <a:solidFill>
                <a:schemeClr val="bg1"/>
              </a:solidFill>
            </a:endParaRPr>
          </a:p>
          <a:p>
            <a:pPr>
              <a:buNone/>
            </a:pPr>
            <a:endParaRPr lang="en-US" dirty="0"/>
          </a:p>
        </p:txBody>
      </p:sp>
      <p:sp>
        <p:nvSpPr>
          <p:cNvPr id="2" name="Title 1"/>
          <p:cNvSpPr>
            <a:spLocks noGrp="1"/>
          </p:cNvSpPr>
          <p:nvPr>
            <p:ph type="title"/>
          </p:nvPr>
        </p:nvSpPr>
        <p:spPr/>
        <p:txBody>
          <a:bodyPr/>
          <a:lstStyle/>
          <a:p>
            <a:r>
              <a:rPr lang="en-US" dirty="0" smtClean="0"/>
              <a:t>Applications</a:t>
            </a:r>
            <a:endParaRPr lang="en-US" dirty="0"/>
          </a:p>
        </p:txBody>
      </p:sp>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Video Uploading</a:t>
            </a:r>
          </a:p>
          <a:p>
            <a:r>
              <a:rPr lang="en-US" dirty="0" smtClean="0">
                <a:solidFill>
                  <a:schemeClr val="bg1"/>
                </a:solidFill>
              </a:rPr>
              <a:t>Notifications</a:t>
            </a:r>
          </a:p>
          <a:p>
            <a:r>
              <a:rPr lang="en-US" dirty="0" smtClean="0">
                <a:solidFill>
                  <a:schemeClr val="bg1"/>
                </a:solidFill>
              </a:rPr>
              <a:t>Better Navigation</a:t>
            </a:r>
          </a:p>
          <a:p>
            <a:r>
              <a:rPr lang="en-US" dirty="0" smtClean="0">
                <a:solidFill>
                  <a:schemeClr val="bg1"/>
                </a:solidFill>
              </a:rPr>
              <a:t>Mobile Application</a:t>
            </a:r>
            <a:endParaRPr lang="en-US" dirty="0">
              <a:solidFill>
                <a:schemeClr val="bg1"/>
              </a:solidFill>
            </a:endParaRPr>
          </a:p>
        </p:txBody>
      </p:sp>
      <p:sp>
        <p:nvSpPr>
          <p:cNvPr id="2" name="Title 1"/>
          <p:cNvSpPr>
            <a:spLocks noGrp="1"/>
          </p:cNvSpPr>
          <p:nvPr>
            <p:ph type="title"/>
          </p:nvPr>
        </p:nvSpPr>
        <p:spPr/>
        <p:txBody>
          <a:bodyPr/>
          <a:lstStyle/>
          <a:p>
            <a:r>
              <a:rPr lang="en-US" dirty="0" smtClean="0"/>
              <a:t>Future Enhancement</a:t>
            </a:r>
            <a:endParaRPr lang="en-US" dirty="0"/>
          </a:p>
        </p:txBody>
      </p:sp>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lvl="0"/>
            <a:r>
              <a:rPr lang="en-IN" dirty="0" smtClean="0">
                <a:solidFill>
                  <a:schemeClr val="bg1"/>
                </a:solidFill>
              </a:rPr>
              <a:t>www.recipematcher.com</a:t>
            </a:r>
            <a:r>
              <a:rPr lang="en-IN" dirty="0">
                <a:solidFill>
                  <a:schemeClr val="bg1"/>
                </a:solidFill>
              </a:rPr>
              <a:t> </a:t>
            </a:r>
            <a:endParaRPr lang="en-US" dirty="0">
              <a:solidFill>
                <a:schemeClr val="bg1"/>
              </a:solidFill>
            </a:endParaRPr>
          </a:p>
          <a:p>
            <a:pPr lvl="0"/>
            <a:r>
              <a:rPr lang="en-IN" dirty="0" smtClean="0">
                <a:solidFill>
                  <a:schemeClr val="bg1"/>
                </a:solidFill>
              </a:rPr>
              <a:t>www.w3schools.com</a:t>
            </a:r>
            <a:endParaRPr lang="en-US" dirty="0">
              <a:solidFill>
                <a:schemeClr val="bg1"/>
              </a:solidFill>
            </a:endParaRPr>
          </a:p>
          <a:p>
            <a:pPr lvl="0"/>
            <a:r>
              <a:rPr lang="en-IN" dirty="0" smtClean="0">
                <a:solidFill>
                  <a:schemeClr val="bg1"/>
                </a:solidFill>
              </a:rPr>
              <a:t>www.bootstrap.com</a:t>
            </a:r>
          </a:p>
          <a:p>
            <a:pPr lvl="0"/>
            <a:r>
              <a:rPr lang="en-IN" dirty="0" smtClean="0">
                <a:solidFill>
                  <a:schemeClr val="bg1"/>
                </a:solidFill>
              </a:rPr>
              <a:t>Tutorials point for </a:t>
            </a:r>
            <a:r>
              <a:rPr lang="en-IN" dirty="0" err="1" smtClean="0">
                <a:solidFill>
                  <a:schemeClr val="bg1"/>
                </a:solidFill>
              </a:rPr>
              <a:t>php</a:t>
            </a:r>
            <a:endParaRPr lang="en-US" dirty="0">
              <a:solidFill>
                <a:schemeClr val="bg1"/>
              </a:solidFill>
            </a:endParaRPr>
          </a:p>
          <a:p>
            <a:pPr lvl="0"/>
            <a:r>
              <a:rPr lang="en-IN" dirty="0" smtClean="0">
                <a:solidFill>
                  <a:schemeClr val="bg1"/>
                </a:solidFill>
              </a:rPr>
              <a:t>Video </a:t>
            </a:r>
            <a:r>
              <a:rPr lang="en-IN" dirty="0">
                <a:solidFill>
                  <a:schemeClr val="bg1"/>
                </a:solidFill>
              </a:rPr>
              <a:t>tutorials on YouTube for learning PHP and Bootstrap.</a:t>
            </a:r>
            <a:endParaRPr lang="en-US" dirty="0">
              <a:solidFill>
                <a:schemeClr val="bg1"/>
              </a:solidFill>
            </a:endParaRPr>
          </a:p>
          <a:p>
            <a:endParaRPr lang="en-US" dirty="0"/>
          </a:p>
        </p:txBody>
      </p:sp>
      <p:sp>
        <p:nvSpPr>
          <p:cNvPr id="2" name="Title 1"/>
          <p:cNvSpPr>
            <a:spLocks noGrp="1"/>
          </p:cNvSpPr>
          <p:nvPr>
            <p:ph type="title"/>
          </p:nvPr>
        </p:nvSpPr>
        <p:spPr/>
        <p:txBody>
          <a:bodyPr/>
          <a:lstStyle/>
          <a:p>
            <a:r>
              <a:rPr lang="en-US" dirty="0" smtClean="0"/>
              <a:t>Bibliography</a:t>
            </a:r>
            <a:endParaRPr lang="en-US" dirty="0"/>
          </a:p>
        </p:txBody>
      </p:sp>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14400" y="2590800"/>
            <a:ext cx="7696200" cy="1752600"/>
          </a:xfrm>
        </p:spPr>
        <p:txBody>
          <a:bodyPr>
            <a:normAutofit/>
          </a:bodyPr>
          <a:lstStyle/>
          <a:p>
            <a:r>
              <a:rPr lang="en-US" sz="4800" b="1" i="1" dirty="0" smtClean="0">
                <a:solidFill>
                  <a:schemeClr val="bg1"/>
                </a:solidFill>
              </a:rPr>
              <a:t>The Culinary Specialist</a:t>
            </a:r>
            <a:endParaRPr lang="en-US" sz="3600" b="1" i="1" dirty="0"/>
          </a:p>
        </p:txBody>
      </p:sp>
      <p:sp>
        <p:nvSpPr>
          <p:cNvPr id="2" name="Title 1"/>
          <p:cNvSpPr>
            <a:spLocks noGrp="1"/>
          </p:cNvSpPr>
          <p:nvPr>
            <p:ph type="ctrTitle"/>
          </p:nvPr>
        </p:nvSpPr>
        <p:spPr>
          <a:xfrm>
            <a:off x="609600" y="457200"/>
            <a:ext cx="7467600" cy="1622425"/>
          </a:xfrm>
        </p:spPr>
        <p:txBody>
          <a:bodyPr>
            <a:normAutofit/>
          </a:bodyPr>
          <a:lstStyle/>
          <a:p>
            <a:r>
              <a:rPr lang="en-US" sz="8000" dirty="0" smtClean="0"/>
              <a:t>CHEF’S ZONE</a:t>
            </a:r>
            <a:endParaRPr lang="en-US" sz="8000" dirty="0"/>
          </a:p>
        </p:txBody>
      </p:sp>
    </p:spTree>
  </p:cSld>
  <p:clrMapOvr>
    <a:masterClrMapping/>
  </p:clrMapOvr>
  <p:transition>
    <p:pull dir="d"/>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IN" b="1" u="sng" dirty="0">
                <a:solidFill>
                  <a:schemeClr val="bg1"/>
                </a:solidFill>
              </a:rPr>
              <a:t>DEVELOPED BY</a:t>
            </a:r>
            <a:r>
              <a:rPr lang="en-IN" b="1" u="sng" dirty="0" smtClean="0">
                <a:solidFill>
                  <a:schemeClr val="bg1"/>
                </a:solidFill>
              </a:rPr>
              <a:t>:</a:t>
            </a:r>
            <a:endParaRPr lang="en-US" dirty="0">
              <a:solidFill>
                <a:schemeClr val="bg1"/>
              </a:solidFill>
            </a:endParaRPr>
          </a:p>
          <a:p>
            <a:r>
              <a:rPr lang="en-IN" b="1" dirty="0">
                <a:solidFill>
                  <a:schemeClr val="bg1"/>
                </a:solidFill>
              </a:rPr>
              <a:t>SAGAR UMESH PARMAR [1398026]</a:t>
            </a:r>
            <a:endParaRPr lang="en-US" b="1" dirty="0">
              <a:solidFill>
                <a:schemeClr val="bg1"/>
              </a:solidFill>
            </a:endParaRPr>
          </a:p>
          <a:p>
            <a:r>
              <a:rPr lang="en-IN" b="1" dirty="0">
                <a:solidFill>
                  <a:schemeClr val="bg1"/>
                </a:solidFill>
              </a:rPr>
              <a:t>AKASH KETAN SHAH [1398035]</a:t>
            </a:r>
            <a:endParaRPr lang="en-US" b="1" dirty="0">
              <a:solidFill>
                <a:schemeClr val="bg1"/>
              </a:solidFill>
            </a:endParaRPr>
          </a:p>
          <a:p>
            <a:r>
              <a:rPr lang="en-IN" b="1" dirty="0">
                <a:solidFill>
                  <a:schemeClr val="bg1"/>
                </a:solidFill>
              </a:rPr>
              <a:t>RIYA JATIN SHAH [1398037]</a:t>
            </a:r>
            <a:endParaRPr lang="en-US" b="1" dirty="0">
              <a:solidFill>
                <a:schemeClr val="bg1"/>
              </a:solidFill>
            </a:endParaRPr>
          </a:p>
          <a:p>
            <a:pPr>
              <a:buNone/>
            </a:pPr>
            <a:endParaRPr lang="en-US" dirty="0">
              <a:solidFill>
                <a:schemeClr val="bg1"/>
              </a:solidFill>
            </a:endParaRPr>
          </a:p>
          <a:p>
            <a:r>
              <a:rPr lang="en-IN" b="1" u="sng" dirty="0">
                <a:solidFill>
                  <a:schemeClr val="bg1"/>
                </a:solidFill>
              </a:rPr>
              <a:t>CONTACT US AT</a:t>
            </a:r>
            <a:r>
              <a:rPr lang="en-IN" b="1" u="sng" dirty="0" smtClean="0">
                <a:solidFill>
                  <a:schemeClr val="bg1"/>
                </a:solidFill>
              </a:rPr>
              <a:t>:-</a:t>
            </a:r>
            <a:endParaRPr lang="en-US" dirty="0">
              <a:solidFill>
                <a:schemeClr val="bg1"/>
              </a:solidFill>
            </a:endParaRPr>
          </a:p>
          <a:p>
            <a:r>
              <a:rPr lang="en-IN" b="1" u="sng" dirty="0">
                <a:solidFill>
                  <a:schemeClr val="bg1"/>
                </a:solidFill>
              </a:rPr>
              <a:t>sagarparmar4@gmail.com</a:t>
            </a:r>
            <a:endParaRPr lang="en-US" b="1" dirty="0">
              <a:solidFill>
                <a:schemeClr val="bg1"/>
              </a:solidFill>
            </a:endParaRPr>
          </a:p>
          <a:p>
            <a:r>
              <a:rPr lang="en-IN" b="1" u="sng" dirty="0">
                <a:solidFill>
                  <a:schemeClr val="bg1"/>
                </a:solidFill>
              </a:rPr>
              <a:t>shahakash2013@gmail.com</a:t>
            </a:r>
            <a:endParaRPr lang="en-US" b="1" dirty="0">
              <a:solidFill>
                <a:schemeClr val="bg1"/>
              </a:solidFill>
            </a:endParaRPr>
          </a:p>
          <a:p>
            <a:r>
              <a:rPr lang="en-IN" b="1" u="sng" dirty="0">
                <a:solidFill>
                  <a:schemeClr val="bg1"/>
                </a:solidFill>
              </a:rPr>
              <a:t>shahriya27021997@gmail.com</a:t>
            </a:r>
            <a:endParaRPr lang="en-US" b="1" dirty="0">
              <a:solidFill>
                <a:schemeClr val="bg1"/>
              </a:solidFill>
            </a:endParaRPr>
          </a:p>
          <a:p>
            <a:endParaRPr lang="en-US" dirty="0"/>
          </a:p>
        </p:txBody>
      </p:sp>
      <p:sp>
        <p:nvSpPr>
          <p:cNvPr id="2" name="Title 1"/>
          <p:cNvSpPr>
            <a:spLocks noGrp="1"/>
          </p:cNvSpPr>
          <p:nvPr>
            <p:ph type="title"/>
          </p:nvPr>
        </p:nvSpPr>
        <p:spPr/>
        <p:txBody>
          <a:bodyPr/>
          <a:lstStyle/>
          <a:p>
            <a:r>
              <a:rPr lang="en-US" dirty="0" smtClean="0"/>
              <a:t>About Us</a:t>
            </a:r>
            <a:endParaRPr lang="en-US" dirty="0"/>
          </a:p>
        </p:txBody>
      </p:sp>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wipe(down)">
                                      <p:cBhvr>
                                        <p:cTn id="21" dur="500"/>
                                        <p:tgtEl>
                                          <p:spTgt spid="3">
                                            <p:txEl>
                                              <p:pRg st="5" end="5"/>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wipe(down)">
                                      <p:cBhvr>
                                        <p:cTn id="24" dur="500"/>
                                        <p:tgtEl>
                                          <p:spTgt spid="3">
                                            <p:txEl>
                                              <p:pRg st="6" end="6"/>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wipe(down)">
                                      <p:cBhvr>
                                        <p:cTn id="27" dur="500"/>
                                        <p:tgtEl>
                                          <p:spTgt spid="3">
                                            <p:txEl>
                                              <p:pRg st="7" end="7"/>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wipe(down)">
                                      <p:cBhvr>
                                        <p:cTn id="3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2362200"/>
            <a:ext cx="7772400" cy="1362075"/>
          </a:xfrm>
        </p:spPr>
        <p:txBody>
          <a:bodyPr>
            <a:normAutofit/>
          </a:bodyPr>
          <a:lstStyle/>
          <a:p>
            <a:pPr algn="ctr"/>
            <a:r>
              <a:rPr lang="en-US" sz="8000" b="1" dirty="0" smtClean="0">
                <a:solidFill>
                  <a:schemeClr val="bg1"/>
                </a:solidFill>
                <a:latin typeface="Simplified Arabic" pitchFamily="18" charset="-78"/>
                <a:ea typeface="Tahoma" pitchFamily="34" charset="0"/>
                <a:cs typeface="Simplified Arabic" pitchFamily="18" charset="-78"/>
              </a:rPr>
              <a:t>THANK YOU…</a:t>
            </a:r>
            <a:endParaRPr lang="en-US" sz="8000" b="1" dirty="0">
              <a:solidFill>
                <a:schemeClr val="bg1"/>
              </a:solidFill>
              <a:latin typeface="Simplified Arabic" pitchFamily="18" charset="-78"/>
              <a:ea typeface="Tahoma" pitchFamily="34" charset="0"/>
              <a:cs typeface="Simplified Arabic" pitchFamily="18" charset="-78"/>
            </a:endParaRPr>
          </a:p>
        </p:txBody>
      </p:sp>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1" nodeType="clickEffect">
                                  <p:stCondLst>
                                    <p:cond delay="0"/>
                                  </p:stCondLst>
                                  <p:childTnLst>
                                    <p:animEffect transition="out" filter="dissolv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solidFill>
                  <a:schemeClr val="bg1"/>
                </a:solidFill>
              </a:rPr>
              <a:t>CHEF’S ZONE is a newly developed website based on recipes you want to search. </a:t>
            </a:r>
          </a:p>
          <a:p>
            <a:r>
              <a:rPr lang="en-US" dirty="0" smtClean="0">
                <a:solidFill>
                  <a:schemeClr val="bg1"/>
                </a:solidFill>
              </a:rPr>
              <a:t>It offers Indian cooks at all skill level a dynamic and indispensable place to discover and share food online.</a:t>
            </a:r>
          </a:p>
          <a:p>
            <a:r>
              <a:rPr lang="en-US" dirty="0" smtClean="0">
                <a:solidFill>
                  <a:schemeClr val="bg1"/>
                </a:solidFill>
              </a:rPr>
              <a:t>We also provide the users with authentic global insights into the kitchens and cooking passions of home cooks everywhere.</a:t>
            </a:r>
            <a:endParaRPr lang="en-US" dirty="0">
              <a:solidFill>
                <a:schemeClr val="bg1"/>
              </a:solidFill>
            </a:endParaRPr>
          </a:p>
        </p:txBody>
      </p:sp>
      <p:sp>
        <p:nvSpPr>
          <p:cNvPr id="2" name="Title 1"/>
          <p:cNvSpPr>
            <a:spLocks noGrp="1"/>
          </p:cNvSpPr>
          <p:nvPr>
            <p:ph type="title"/>
          </p:nvPr>
        </p:nvSpPr>
        <p:spPr/>
        <p:txBody>
          <a:bodyPr/>
          <a:lstStyle/>
          <a:p>
            <a:r>
              <a:rPr lang="en-US" dirty="0" smtClean="0"/>
              <a:t>Why CHEF’S ZONE ?</a:t>
            </a:r>
            <a:endParaRPr lang="en-US" dirty="0"/>
          </a:p>
        </p:txBody>
      </p:sp>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Search Recipe</a:t>
            </a:r>
          </a:p>
          <a:p>
            <a:r>
              <a:rPr lang="en-US" dirty="0" smtClean="0">
                <a:solidFill>
                  <a:schemeClr val="bg1"/>
                </a:solidFill>
              </a:rPr>
              <a:t>Post Recipe</a:t>
            </a:r>
          </a:p>
          <a:p>
            <a:r>
              <a:rPr lang="en-US" dirty="0" smtClean="0">
                <a:solidFill>
                  <a:schemeClr val="bg1"/>
                </a:solidFill>
              </a:rPr>
              <a:t>Ingredient Convertor</a:t>
            </a:r>
          </a:p>
          <a:p>
            <a:r>
              <a:rPr lang="en-US" dirty="0" smtClean="0">
                <a:solidFill>
                  <a:schemeClr val="bg1"/>
                </a:solidFill>
              </a:rPr>
              <a:t>Language Translator</a:t>
            </a:r>
          </a:p>
          <a:p>
            <a:r>
              <a:rPr lang="en-US" dirty="0" smtClean="0">
                <a:solidFill>
                  <a:schemeClr val="bg1"/>
                </a:solidFill>
              </a:rPr>
              <a:t>Update Profile</a:t>
            </a:r>
          </a:p>
          <a:p>
            <a:r>
              <a:rPr lang="en-US" dirty="0" smtClean="0">
                <a:solidFill>
                  <a:schemeClr val="bg1"/>
                </a:solidFill>
              </a:rPr>
              <a:t>Multiple Cuisines</a:t>
            </a:r>
          </a:p>
          <a:p>
            <a:r>
              <a:rPr lang="en-US" dirty="0" smtClean="0">
                <a:solidFill>
                  <a:schemeClr val="bg1"/>
                </a:solidFill>
              </a:rPr>
              <a:t>Feedback</a:t>
            </a:r>
          </a:p>
          <a:p>
            <a:endParaRPr lang="en-US" dirty="0"/>
          </a:p>
        </p:txBody>
      </p:sp>
      <p:sp>
        <p:nvSpPr>
          <p:cNvPr id="2" name="Title 1"/>
          <p:cNvSpPr>
            <a:spLocks noGrp="1"/>
          </p:cNvSpPr>
          <p:nvPr>
            <p:ph type="title"/>
          </p:nvPr>
        </p:nvSpPr>
        <p:spPr/>
        <p:txBody>
          <a:bodyPr/>
          <a:lstStyle/>
          <a:p>
            <a:r>
              <a:rPr lang="en-US" dirty="0" smtClean="0"/>
              <a:t>Unique Features</a:t>
            </a:r>
            <a:endParaRPr lang="en-US" dirty="0"/>
          </a:p>
        </p:txBody>
      </p:sp>
    </p:spTree>
  </p:cSld>
  <p:clrMapOvr>
    <a:masterClrMapping/>
  </p:clrMapOvr>
  <p:transition>
    <p:pull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Language Translator</a:t>
            </a:r>
          </a:p>
          <a:p>
            <a:endParaRPr lang="en-US" dirty="0">
              <a:solidFill>
                <a:schemeClr val="bg1"/>
              </a:solidFill>
            </a:endParaRPr>
          </a:p>
        </p:txBody>
      </p:sp>
      <p:sp>
        <p:nvSpPr>
          <p:cNvPr id="2" name="Title 1"/>
          <p:cNvSpPr>
            <a:spLocks noGrp="1"/>
          </p:cNvSpPr>
          <p:nvPr>
            <p:ph type="title"/>
          </p:nvPr>
        </p:nvSpPr>
        <p:spPr/>
        <p:txBody>
          <a:bodyPr/>
          <a:lstStyle/>
          <a:p>
            <a:r>
              <a:rPr lang="en-US" dirty="0" smtClean="0"/>
              <a:t>Modules</a:t>
            </a:r>
            <a:endParaRPr lang="en-US" dirty="0"/>
          </a:p>
        </p:txBody>
      </p:sp>
      <p:pic>
        <p:nvPicPr>
          <p:cNvPr id="4" name="Picture 3"/>
          <p:cNvPicPr/>
          <p:nvPr/>
        </p:nvPicPr>
        <p:blipFill>
          <a:blip r:embed="rId2"/>
          <a:stretch>
            <a:fillRect/>
          </a:stretch>
        </p:blipFill>
        <p:spPr>
          <a:xfrm>
            <a:off x="838200" y="2133600"/>
            <a:ext cx="7391400" cy="4495800"/>
          </a:xfrm>
          <a:prstGeom prst="rect">
            <a:avLst/>
          </a:prstGeom>
        </p:spPr>
      </p:pic>
    </p:spTree>
  </p:cSld>
  <p:clrMapOvr>
    <a:masterClrMapping/>
  </p:clrMapOvr>
  <p:transition>
    <p:pull dir="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Ingredient Convertor</a:t>
            </a:r>
          </a:p>
          <a:p>
            <a:endParaRPr lang="en-US" dirty="0"/>
          </a:p>
        </p:txBody>
      </p:sp>
      <p:sp>
        <p:nvSpPr>
          <p:cNvPr id="2" name="Title 1"/>
          <p:cNvSpPr>
            <a:spLocks noGrp="1"/>
          </p:cNvSpPr>
          <p:nvPr>
            <p:ph type="title"/>
          </p:nvPr>
        </p:nvSpPr>
        <p:spPr/>
        <p:txBody>
          <a:bodyPr/>
          <a:lstStyle/>
          <a:p>
            <a:r>
              <a:rPr lang="en-US" dirty="0" smtClean="0"/>
              <a:t>Modules</a:t>
            </a:r>
            <a:endParaRPr lang="en-US" dirty="0"/>
          </a:p>
        </p:txBody>
      </p:sp>
      <p:pic>
        <p:nvPicPr>
          <p:cNvPr id="4" name="Picture 3"/>
          <p:cNvPicPr/>
          <p:nvPr/>
        </p:nvPicPr>
        <p:blipFill>
          <a:blip r:embed="rId2"/>
          <a:stretch>
            <a:fillRect/>
          </a:stretch>
        </p:blipFill>
        <p:spPr>
          <a:xfrm>
            <a:off x="685800" y="2133600"/>
            <a:ext cx="7772400" cy="4343400"/>
          </a:xfrm>
          <a:prstGeom prst="rect">
            <a:avLst/>
          </a:prstGeom>
        </p:spPr>
      </p:pic>
    </p:spTree>
  </p:cSld>
  <p:clrMapOvr>
    <a:masterClrMapping/>
  </p:clrMapOvr>
  <p:transition>
    <p:pull di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Login Modal</a:t>
            </a:r>
          </a:p>
          <a:p>
            <a:endParaRPr lang="en-US" dirty="0"/>
          </a:p>
        </p:txBody>
      </p:sp>
      <p:sp>
        <p:nvSpPr>
          <p:cNvPr id="2" name="Title 1"/>
          <p:cNvSpPr>
            <a:spLocks noGrp="1"/>
          </p:cNvSpPr>
          <p:nvPr>
            <p:ph type="title"/>
          </p:nvPr>
        </p:nvSpPr>
        <p:spPr/>
        <p:txBody>
          <a:bodyPr/>
          <a:lstStyle/>
          <a:p>
            <a:r>
              <a:rPr lang="en-US" dirty="0" smtClean="0"/>
              <a:t>Modules</a:t>
            </a:r>
            <a:endParaRPr lang="en-US" dirty="0"/>
          </a:p>
        </p:txBody>
      </p:sp>
      <p:pic>
        <p:nvPicPr>
          <p:cNvPr id="4" name="Picture 3"/>
          <p:cNvPicPr/>
          <p:nvPr/>
        </p:nvPicPr>
        <p:blipFill>
          <a:blip r:embed="rId2"/>
          <a:stretch>
            <a:fillRect/>
          </a:stretch>
        </p:blipFill>
        <p:spPr>
          <a:xfrm>
            <a:off x="533400" y="2133600"/>
            <a:ext cx="8077200" cy="4495800"/>
          </a:xfrm>
          <a:prstGeom prst="rect">
            <a:avLst/>
          </a:prstGeom>
        </p:spPr>
      </p:pic>
    </p:spTree>
  </p:cSld>
  <p:clrMapOvr>
    <a:masterClrMapping/>
  </p:clrMapOvr>
  <p:transition>
    <p:pull dir="d"/>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User Profile</a:t>
            </a:r>
          </a:p>
          <a:p>
            <a:endParaRPr lang="en-US" dirty="0"/>
          </a:p>
        </p:txBody>
      </p:sp>
      <p:sp>
        <p:nvSpPr>
          <p:cNvPr id="2" name="Title 1"/>
          <p:cNvSpPr>
            <a:spLocks noGrp="1"/>
          </p:cNvSpPr>
          <p:nvPr>
            <p:ph type="title"/>
          </p:nvPr>
        </p:nvSpPr>
        <p:spPr/>
        <p:txBody>
          <a:bodyPr/>
          <a:lstStyle/>
          <a:p>
            <a:r>
              <a:rPr lang="en-US" dirty="0" smtClean="0"/>
              <a:t>Modules</a:t>
            </a:r>
            <a:endParaRPr lang="en-US" dirty="0"/>
          </a:p>
        </p:txBody>
      </p:sp>
      <p:pic>
        <p:nvPicPr>
          <p:cNvPr id="4" name="Picture 3"/>
          <p:cNvPicPr/>
          <p:nvPr/>
        </p:nvPicPr>
        <p:blipFill>
          <a:blip r:embed="rId2"/>
          <a:stretch>
            <a:fillRect/>
          </a:stretch>
        </p:blipFill>
        <p:spPr>
          <a:xfrm>
            <a:off x="457200" y="2286000"/>
            <a:ext cx="8229600" cy="4191000"/>
          </a:xfrm>
          <a:prstGeom prst="rect">
            <a:avLst/>
          </a:prstGeom>
        </p:spPr>
      </p:pic>
    </p:spTree>
  </p:cSld>
  <p:clrMapOvr>
    <a:masterClrMapping/>
  </p:clrMapOvr>
  <p:transition>
    <p:pull di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chemeClr val="bg1"/>
                </a:solidFill>
              </a:rPr>
              <a:t>Submit Recipe</a:t>
            </a:r>
          </a:p>
          <a:p>
            <a:endParaRPr lang="en-US" dirty="0"/>
          </a:p>
        </p:txBody>
      </p:sp>
      <p:sp>
        <p:nvSpPr>
          <p:cNvPr id="2" name="Title 1"/>
          <p:cNvSpPr>
            <a:spLocks noGrp="1"/>
          </p:cNvSpPr>
          <p:nvPr>
            <p:ph type="title"/>
          </p:nvPr>
        </p:nvSpPr>
        <p:spPr/>
        <p:txBody>
          <a:bodyPr/>
          <a:lstStyle/>
          <a:p>
            <a:r>
              <a:rPr lang="en-US" dirty="0" smtClean="0"/>
              <a:t>Modules</a:t>
            </a:r>
            <a:endParaRPr lang="en-US" dirty="0"/>
          </a:p>
        </p:txBody>
      </p:sp>
      <p:pic>
        <p:nvPicPr>
          <p:cNvPr id="4" name="Picture 3"/>
          <p:cNvPicPr/>
          <p:nvPr/>
        </p:nvPicPr>
        <p:blipFill>
          <a:blip r:embed="rId2"/>
          <a:stretch>
            <a:fillRect/>
          </a:stretch>
        </p:blipFill>
        <p:spPr>
          <a:xfrm>
            <a:off x="457200" y="2133600"/>
            <a:ext cx="8382000" cy="4495800"/>
          </a:xfrm>
          <a:prstGeom prst="rect">
            <a:avLst/>
          </a:prstGeom>
        </p:spPr>
      </p:pic>
    </p:spTree>
  </p:cSld>
  <p:clrMapOvr>
    <a:masterClrMapping/>
  </p:clrMapOvr>
  <p:transition>
    <p:pull dir="d"/>
  </p:transition>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263</TotalTime>
  <Words>337</Words>
  <Application>Microsoft Office PowerPoint</Application>
  <PresentationFormat>On-screen Show (4:3)</PresentationFormat>
  <Paragraphs>70</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Paper</vt:lpstr>
      <vt:lpstr>Group 13 </vt:lpstr>
      <vt:lpstr>CHEF’S ZONE</vt:lpstr>
      <vt:lpstr>Why CHEF’S ZONE ?</vt:lpstr>
      <vt:lpstr>Unique Features</vt:lpstr>
      <vt:lpstr>Modules</vt:lpstr>
      <vt:lpstr>Modules</vt:lpstr>
      <vt:lpstr>Modules</vt:lpstr>
      <vt:lpstr>Modules</vt:lpstr>
      <vt:lpstr>Modules</vt:lpstr>
      <vt:lpstr>Modules</vt:lpstr>
      <vt:lpstr>Modules</vt:lpstr>
      <vt:lpstr>Modules</vt:lpstr>
      <vt:lpstr>Modules</vt:lpstr>
      <vt:lpstr>Modules</vt:lpstr>
      <vt:lpstr>Advantages</vt:lpstr>
      <vt:lpstr>Disadvantages</vt:lpstr>
      <vt:lpstr>Applications</vt:lpstr>
      <vt:lpstr>Future Enhancement</vt:lpstr>
      <vt:lpstr>Bibliography</vt:lpstr>
      <vt:lpstr>About Us</vt:lpstr>
      <vt:lpstr>THANK YOU…</vt:lpstr>
    </vt:vector>
  </TitlesOfParts>
  <Company>XYZ</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Acer</dc:creator>
  <cp:lastModifiedBy>ismail - [2010]</cp:lastModifiedBy>
  <cp:revision>16</cp:revision>
  <dcterms:created xsi:type="dcterms:W3CDTF">2016-04-06T13:53:14Z</dcterms:created>
  <dcterms:modified xsi:type="dcterms:W3CDTF">2016-04-07T02:15:41Z</dcterms:modified>
</cp:coreProperties>
</file>

<file path=docProps/thumbnail.jpeg>
</file>